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래픽 3">
            <a:extLst>
              <a:ext uri="{FF2B5EF4-FFF2-40B4-BE49-F238E27FC236}">
                <a16:creationId xmlns="" xmlns:a16="http://schemas.microsoft.com/office/drawing/2014/main" id="{44892DCE-E03C-4748-86A8-8F306C650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65106" y="251482"/>
            <a:ext cx="1698007" cy="53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54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77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86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49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11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892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818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917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038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69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83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E27F-7C56-421C-879C-714F84F8AE5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5EAB-C8A3-4FEE-9FEB-BAEB79CD17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665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562785"/>
            <a:ext cx="12192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altLang="ko-KR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altLang="ko-KR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Title</a:t>
            </a:r>
          </a:p>
          <a:p>
            <a:pPr lvl="0" algn="ctr"/>
            <a:r>
              <a:rPr lang="en-US" altLang="ko-KR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altLang="ko-KR" sz="4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en-US" altLang="ko-KR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직선 연결선 4"/>
          <p:cNvCxnSpPr/>
          <p:nvPr/>
        </p:nvCxnSpPr>
        <p:spPr>
          <a:xfrm flipV="1">
            <a:off x="361950" y="3781733"/>
            <a:ext cx="11410950" cy="952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0" y="4132747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 A</a:t>
            </a:r>
            <a:r>
              <a:rPr lang="en-US" altLang="ko-KR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ko-K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Presenter B</a:t>
            </a:r>
            <a:r>
              <a:rPr lang="en-US" altLang="ko-KR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r>
              <a:rPr lang="en-US" altLang="ko-K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Presenter C</a:t>
            </a:r>
            <a:r>
              <a:rPr lang="en-US" altLang="ko-KR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ko-KR" alt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0" y="4709447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Neurology, A University, Korea</a:t>
            </a:r>
          </a:p>
          <a:p>
            <a:pPr algn="ctr"/>
            <a:r>
              <a:rPr lang="en-US" altLang="ko-K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en-US" altLang="ko-K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Care, B Hospital, Taiwan</a:t>
            </a:r>
            <a:endParaRPr lang="en-US" altLang="ko-K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ko-K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en-US" altLang="ko-K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Surgery, C National University Hospital, Malaysia</a:t>
            </a:r>
            <a:endParaRPr lang="en-US" altLang="ko-K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ko-K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en-US" altLang="ko-K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Emergency, D </a:t>
            </a:r>
            <a:r>
              <a:rPr lang="en-US" altLang="ko-K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University, </a:t>
            </a:r>
            <a:r>
              <a:rPr lang="en-US" altLang="ko-K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</a:t>
            </a:r>
            <a:endParaRPr lang="en-US" altLang="ko-K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17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397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47</Words>
  <Application>Microsoft Office PowerPoint</Application>
  <PresentationFormat>와이드스크린</PresentationFormat>
  <Paragraphs>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Times New Roman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Microsoft 계정</cp:lastModifiedBy>
  <cp:revision>12</cp:revision>
  <dcterms:created xsi:type="dcterms:W3CDTF">2021-01-27T06:34:09Z</dcterms:created>
  <dcterms:modified xsi:type="dcterms:W3CDTF">2022-05-02T07:51:59Z</dcterms:modified>
</cp:coreProperties>
</file>